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48"/>
  </p:notesMasterIdLst>
  <p:handoutMasterIdLst>
    <p:handoutMasterId r:id="rId4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>
        <p:scale>
          <a:sx n="116" d="100"/>
          <a:sy n="116" d="100"/>
        </p:scale>
        <p:origin x="-112" y="60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02/04/18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02/04/18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Апрель 2,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ОКАЗАНИЕ МЕДИЦИНСКОЙ ПОМОЩИ ПАЦИЕНТАМ С БОЛЕЗНЬЮ ГОШЕ в РОССИЙСКОЙ ФЕДЕРАЦИИ в 2017-18 гг.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2 Апреля 2018 г.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Какую специфическую терапию болезни Гоше Вы / ваш ребенко получаете в настоящее время?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table26303068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На основании каких симптомов, врачи смогли заподозрить белезнь Гоше при постановке диагноза?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3318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4082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На основании каких симптомов, врачи смогли заподозрить белезнь Гоше при постановке диагноза?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3318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70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Q7: Получаете ли Вы специфическую терапию болезни Гоше в полном объеме в настоящее время?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338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Q7: Получаете ли Вы специфическую терапию болезни Гоше в полном объеме в настоящее время?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338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Q8: На какой срок Вам / вашему ребенку выдаются лекарства специфической терапии болезни Гоше?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345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Q8: На какой срок Вам / вашему ребенку выдаются лекарства специфической терапии болезни Гоше?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345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Есть ли у Вас / вашего ребенка инвалидность?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chart26303517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Есть ли у Вас / вашего ребенка инвалидность?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table26303517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Q10: В каком профильном федеральном центре лечения болезни Гоше Вы наблюдаетесь / наблюдается Ваш ребенок?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365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Дата создания: 20 Февраля 2018 г.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Всего ответов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Завершенные ответы: 57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Q10: В каком профильном федеральном центре лечения болезни Гоше Вы наблюдаетесь / наблюдается Ваш ребенок?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365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Q11: Какие образом Вы / ваш ребенок посещаете федеральный центр?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375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Q11: Какие образом Вы / ваш ребенок посещаете федеральный центр?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375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Q12: С какой периодичностью Вы / ваш ребенок наблюдаетесь в федеральном центре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38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719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Q12: С какой периодичностью Вы / ваш ребенок наблюдаетесь в федеральном центре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38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140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Q13: Удовлетворены ли Вы в целом качеством оказания медицинской помощи в Федеральном центре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chart26304010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Q13: Удовлетворены ли Вы в целом качеством оказания медицинской помощи в Федеральном центре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table26304010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Q14: Удовлетворены ли Вы отношением персонала во время пребывания в отделении (доброжелательность, вежливость)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414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Q14: Удовлетворены ли Вы отношением персонала во время пребывания в отделении (доброжелательность, вежливость)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414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Q15: Возникла ли у Вас во время пребывания в стационаре необходимость оплачивать назначенные лекарства за свой счет?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chart2630421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Возраст постановки диагноза болень Гоше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2719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Q15: Возникла ли у Вас во время пребывания в стационаре необходимость оплачивать назначенные лекарства за свой счет?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table2630421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Q16: Возникла ли у Вас необходимость во время пребывания в стационаре необходимость оплачивать назначенные диагностические исследования за свой счет?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431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Q16: Возникла ли у Вас необходимость во время пребывания в стационаре необходимость оплачивать назначенные диагностические исследования за свой счет?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431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Q17: Удовлетворены ли Вы условиями пребывания в федеральной клинике?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4378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Q17: Удовлетворены ли Вы условиями пребывания в федеральной клинике?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4378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Q18: Что не удовлетворяет?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41    Пропустили: 16</a:t>
            </a:r>
          </a:p>
        </p:txBody>
      </p:sp>
      <p:pic>
        <p:nvPicPr>
          <p:cNvPr id="4" name="Picture 3" descr="chart2630446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Q18: Что не удовлетворяет?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41    Пропустили: 16</a:t>
            </a:r>
          </a:p>
        </p:txBody>
      </p:sp>
      <p:pic>
        <p:nvPicPr>
          <p:cNvPr id="4" name="Picture 3" descr="table2630446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Q19: Удовлетворены ли Вы продолжительностью госпитализации?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chart2630450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Q19: Удовлетворены ли Вы продолжительностью госпитализации?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table2630450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Q21: Благодарили ли Вы персонал медицинской организации за оказанные Вам медицинские услуги?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55    Пропустили: 2</a:t>
            </a:r>
          </a:p>
        </p:txBody>
      </p:sp>
      <p:pic>
        <p:nvPicPr>
          <p:cNvPr id="4" name="Picture 3" descr="chart26304669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Возраст постановки диагноза болень Гоше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2719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Q21: Благодарили ли Вы персонал медицинской организации за оказанные Вам медицинские услуги?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55    Пропустили: 2</a:t>
            </a:r>
          </a:p>
        </p:txBody>
      </p:sp>
      <p:pic>
        <p:nvPicPr>
          <p:cNvPr id="4" name="Picture 3" descr="table26304669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Q22: Если благодарили, кто был инициатор благодарения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39    Пропустили: 18</a:t>
            </a:r>
          </a:p>
        </p:txBody>
      </p:sp>
      <p:pic>
        <p:nvPicPr>
          <p:cNvPr id="4" name="Picture 3" descr="chart26304709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Q22: Если благодарили, кто был инициатор благодарения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39    Пропустили: 18</a:t>
            </a:r>
          </a:p>
        </p:txBody>
      </p:sp>
      <p:pic>
        <p:nvPicPr>
          <p:cNvPr id="4" name="Picture 3" descr="table26304709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Q23: Оказывает ли Вам помощь организация пациентов с болезнью Гоше?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chart2630481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Q23: Оказывает ли Вам помощь организация пациентов с болезнью Гоше?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table2630481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Сколько времени прошло от момента постановки диагноза до начала терапии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2880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Сколько времени прошло от момента постановки диагноза до начала терапии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2880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Ваш текущий возраст / возраст вашего ребенка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chart2630291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Ваш текущий возраст / возраст вашего ребенка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57    Пропустили: 0</a:t>
            </a:r>
          </a:p>
        </p:txBody>
      </p:sp>
      <p:pic>
        <p:nvPicPr>
          <p:cNvPr id="4" name="Picture 3" descr="table2630291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Какую специфическую терапию болезни Гоше Вы / ваш ребенко получаете в настоящее время?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Ответили: 56    Пропустили: 1</a:t>
            </a:r>
          </a:p>
        </p:txBody>
      </p:sp>
      <p:pic>
        <p:nvPicPr>
          <p:cNvPr id="4" name="Picture 3" descr="chart26303068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291</TotalTime>
  <Words>840</Words>
  <Application>Microsoft Macintosh PowerPoint</Application>
  <PresentationFormat>Экран (16:9)</PresentationFormat>
  <Paragraphs>90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44</vt:i4>
      </vt:variant>
    </vt:vector>
  </HeadingPairs>
  <TitlesOfParts>
    <vt:vector size="47" baseType="lpstr">
      <vt:lpstr>SM-template-20140529</vt:lpstr>
      <vt:lpstr>Data slides</vt:lpstr>
      <vt:lpstr>Response Summary</vt:lpstr>
      <vt:lpstr>Презентация PowerPoint</vt:lpstr>
      <vt:lpstr>57</vt:lpstr>
      <vt:lpstr>Q2: Возраст постановки диагноза болень Гоше</vt:lpstr>
      <vt:lpstr>Q2: Возраст постановки диагноза болень Гоше</vt:lpstr>
      <vt:lpstr>Q3: Сколько времени прошло от момента постановки диагноза до начала терапии</vt:lpstr>
      <vt:lpstr>Q3: Сколько времени прошло от момента постановки диагноза до начала терапии</vt:lpstr>
      <vt:lpstr>Q4: Ваш текущий возраст / возраст вашего ребенка</vt:lpstr>
      <vt:lpstr>Q4: Ваш текущий возраст / возраст вашего ребенка</vt:lpstr>
      <vt:lpstr>Q5: Какую специфическую терапию болезни Гоше Вы / ваш ребенко получаете в настоящее время?</vt:lpstr>
      <vt:lpstr>Q5: Какую специфическую терапию болезни Гоше Вы / ваш ребенко получаете в настоящее время?</vt:lpstr>
      <vt:lpstr>Q6: На основании каких симптомов, врачи смогли заподозрить белезнь Гоше при постановке диагноза?</vt:lpstr>
      <vt:lpstr>Q6: На основании каких симптомов, врачи смогли заподозрить белезнь Гоше при постановке диагноза?</vt:lpstr>
      <vt:lpstr>Q7: Получаете ли Вы специфическую терапию болезни Гоше в полном объеме в настоящее время?</vt:lpstr>
      <vt:lpstr>Q7: Получаете ли Вы специфическую терапию болезни Гоше в полном объеме в настоящее время?</vt:lpstr>
      <vt:lpstr>Q8: На какой срок Вам / вашему ребенку выдаются лекарства специфической терапии болезни Гоше?</vt:lpstr>
      <vt:lpstr>Q8: На какой срок Вам / вашему ребенку выдаются лекарства специфической терапии болезни Гоше?</vt:lpstr>
      <vt:lpstr>Q9: Есть ли у Вас / вашего ребенка инвалидность?</vt:lpstr>
      <vt:lpstr>Q9: Есть ли у Вас / вашего ребенка инвалидность?</vt:lpstr>
      <vt:lpstr>Q10: В каком профильном федеральном центре лечения болезни Гоше Вы наблюдаетесь / наблюдается Ваш ребенок?</vt:lpstr>
      <vt:lpstr>Q10: В каком профильном федеральном центре лечения болезни Гоше Вы наблюдаетесь / наблюдается Ваш ребенок?</vt:lpstr>
      <vt:lpstr>Q11: Какие образом Вы / ваш ребенок посещаете федеральный центр?</vt:lpstr>
      <vt:lpstr>Q11: Какие образом Вы / ваш ребенок посещаете федеральный центр?</vt:lpstr>
      <vt:lpstr>Q12: С какой периодичностью Вы / ваш ребенок наблюдаетесь в федеральном центре</vt:lpstr>
      <vt:lpstr>Q12: С какой периодичностью Вы / ваш ребенок наблюдаетесь в федеральном центре</vt:lpstr>
      <vt:lpstr>Q13: Удовлетворены ли Вы в целом качеством оказания медицинской помощи в Федеральном центре</vt:lpstr>
      <vt:lpstr>Q13: Удовлетворены ли Вы в целом качеством оказания медицинской помощи в Федеральном центре</vt:lpstr>
      <vt:lpstr>Q14: Удовлетворены ли Вы отношением персонала во время пребывания в отделении (доброжелательность, вежливость)</vt:lpstr>
      <vt:lpstr>Q14: Удовлетворены ли Вы отношением персонала во время пребывания в отделении (доброжелательность, вежливость)</vt:lpstr>
      <vt:lpstr>Q15: Возникла ли у Вас во время пребывания в стационаре необходимость оплачивать назначенные лекарства за свой счет?</vt:lpstr>
      <vt:lpstr>Q15: Возникла ли у Вас во время пребывания в стационаре необходимость оплачивать назначенные лекарства за свой счет?</vt:lpstr>
      <vt:lpstr>Q16: Возникла ли у Вас необходимость во время пребывания в стационаре необходимость оплачивать назначенные диагностические исследования за свой счет?</vt:lpstr>
      <vt:lpstr>Q16: Возникла ли у Вас необходимость во время пребывания в стационаре необходимость оплачивать назначенные диагностические исследования за свой счет?</vt:lpstr>
      <vt:lpstr>Q17: Удовлетворены ли Вы условиями пребывания в федеральной клинике?</vt:lpstr>
      <vt:lpstr>Q17: Удовлетворены ли Вы условиями пребывания в федеральной клинике?</vt:lpstr>
      <vt:lpstr>Q18: Что не удовлетворяет?</vt:lpstr>
      <vt:lpstr>Q18: Что не удовлетворяет?</vt:lpstr>
      <vt:lpstr>Q19: Удовлетворены ли Вы продолжительностью госпитализации?</vt:lpstr>
      <vt:lpstr>Q19: Удовлетворены ли Вы продолжительностью госпитализации?</vt:lpstr>
      <vt:lpstr>Q21: Благодарили ли Вы персонал медицинской организации за оказанные Вам медицинские услуги?</vt:lpstr>
      <vt:lpstr>Q21: Благодарили ли Вы персонал медицинской организации за оказанные Вам медицинские услуги?</vt:lpstr>
      <vt:lpstr>Q22: Если благодарили, кто был инициатор благодарения</vt:lpstr>
      <vt:lpstr>Q22: Если благодарили, кто был инициатор благодарения</vt:lpstr>
      <vt:lpstr>Q23: Оказывает ли Вам помощь организация пациентов с болезнью Гоше?</vt:lpstr>
      <vt:lpstr>Q23: Оказывает ли Вам помощь организация пациентов с болезнью Гоше?</vt:lpstr>
    </vt:vector>
  </TitlesOfParts>
  <Company>SurveyMonkey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Denis Belyakov</cp:lastModifiedBy>
  <cp:revision>44</cp:revision>
  <dcterms:created xsi:type="dcterms:W3CDTF">2014-01-30T23:18:11Z</dcterms:created>
  <dcterms:modified xsi:type="dcterms:W3CDTF">2018-04-02T15:13:52Z</dcterms:modified>
</cp:coreProperties>
</file>